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1" r:id="rId5"/>
    <p:sldId id="272" r:id="rId6"/>
    <p:sldId id="273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embeddedFontLst>
    <p:embeddedFont>
      <p:font typeface="Play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3aysEL7AwK35bwRJ+hXwQe6Tl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B93A71-984F-4B6A-886D-50C40CF4E556}" v="3" dt="2025-08-31T11:38:58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97f0583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797f0583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97f05830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97f05830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97f05830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797f05830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99f1554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99f1554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99f15540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799f15540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97f05830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97f05830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99f15540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99f15540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97f0583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97f0583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97f05830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97f05830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title"/>
          </p:nvPr>
        </p:nvSpPr>
        <p:spPr>
          <a:xfrm>
            <a:off x="719365" y="639608"/>
            <a:ext cx="10515600" cy="215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"/>
              <a:buNone/>
            </a:pPr>
            <a:r>
              <a:rPr lang="en-US" sz="3500" b="1"/>
              <a:t>CSE347: Information System Analysis And Design </a:t>
            </a:r>
            <a:br>
              <a:rPr lang="en-US" sz="3500" b="1"/>
            </a:br>
            <a:r>
              <a:rPr lang="en-US" sz="3500" b="1"/>
              <a:t>Section: 06</a:t>
            </a:r>
            <a:br>
              <a:rPr lang="en-US" sz="3500" b="1"/>
            </a:br>
            <a:br>
              <a:rPr lang="en-US" sz="3500" b="1"/>
            </a:br>
            <a:r>
              <a:rPr lang="en-US" sz="3500" b="1"/>
              <a:t>Equipment And Accessories Rental System</a:t>
            </a:r>
            <a:br>
              <a:rPr lang="en-US" sz="3500" b="1"/>
            </a:br>
            <a:br>
              <a:rPr lang="en-US" sz="3500" b="1"/>
            </a:br>
            <a:r>
              <a:rPr lang="en-US" sz="3500" b="1"/>
              <a:t>Group: 5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body" idx="1"/>
          </p:nvPr>
        </p:nvSpPr>
        <p:spPr>
          <a:xfrm>
            <a:off x="554050" y="3498425"/>
            <a:ext cx="3944700" cy="23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Submitted By :</a:t>
            </a: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Muhammad Abdul Kayum</a:t>
            </a: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ID: 2023-2-60-082</a:t>
            </a: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86" name="Google Shape;86;p1"/>
          <p:cNvSpPr txBox="1"/>
          <p:nvPr/>
        </p:nvSpPr>
        <p:spPr>
          <a:xfrm>
            <a:off x="5181493" y="3945207"/>
            <a:ext cx="2743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Reduan Islam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ID: 2023-1-60-118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5181509" y="5068155"/>
            <a:ext cx="2743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 Ishaq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ID: 2023-1-60-031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8912514" y="3945199"/>
            <a:ext cx="2741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Md.Sadman Sakib Siam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ID: 2023-1-60-119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5" title="Level_0_Data_Flow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175" y="619550"/>
            <a:ext cx="9443752" cy="561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410325" y="322375"/>
            <a:ext cx="4337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Data Flow Diagram</a:t>
            </a:r>
            <a:endParaRPr sz="2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3797f05830b_0_5" title="Level_1_Data_Flow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600" y="152400"/>
            <a:ext cx="10426675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3797f05830b_0_24" title="Class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200" y="152400"/>
            <a:ext cx="10561848" cy="655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3797f05830b_0_10" title="ER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200" y="152400"/>
            <a:ext cx="10818452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3797f05830b_0_27" title="Sequence_Diagram_Borrow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75" y="152400"/>
            <a:ext cx="11604726" cy="63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6" title="Sequence_Diagram_Ow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775" y="211275"/>
            <a:ext cx="950257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3797f05830b_0_34" title="final_component_diagram.txt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75" y="152400"/>
            <a:ext cx="11488251" cy="65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99f155401_0_0"/>
          <p:cNvSpPr txBox="1">
            <a:spLocks noGrp="1"/>
          </p:cNvSpPr>
          <p:nvPr>
            <p:ph type="title"/>
          </p:nvPr>
        </p:nvSpPr>
        <p:spPr>
          <a:xfrm>
            <a:off x="892200" y="874575"/>
            <a:ext cx="10407600" cy="152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/>
              <a:t>conclusion</a:t>
            </a:r>
            <a:endParaRPr sz="4600" b="1"/>
          </a:p>
        </p:txBody>
      </p:sp>
      <p:sp>
        <p:nvSpPr>
          <p:cNvPr id="160" name="Google Shape;160;g3799f155401_0_0"/>
          <p:cNvSpPr txBox="1">
            <a:spLocks noGrp="1"/>
          </p:cNvSpPr>
          <p:nvPr>
            <p:ph type="body" idx="1"/>
          </p:nvPr>
        </p:nvSpPr>
        <p:spPr>
          <a:xfrm>
            <a:off x="838200" y="2724850"/>
            <a:ext cx="10515600" cy="28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➔"/>
            </a:pPr>
            <a:r>
              <a:rPr lang="en-US" sz="2900"/>
              <a:t>System makes borrowing &amp; renting simple and organized</a:t>
            </a:r>
            <a:br>
              <a:rPr lang="en-US" sz="2900"/>
            </a:br>
            <a:endParaRPr sz="2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➔"/>
            </a:pPr>
            <a:r>
              <a:rPr lang="en-US" sz="2900"/>
              <a:t>Encourages resource-sharing and reduces waste</a:t>
            </a:r>
            <a:br>
              <a:rPr lang="en-US" sz="2900"/>
            </a:br>
            <a:endParaRPr sz="2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➔"/>
            </a:pPr>
            <a:r>
              <a:rPr lang="en-US" sz="2900"/>
              <a:t>Useful for students, communities, and organizations</a:t>
            </a:r>
            <a:endParaRPr sz="2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99f155401_0_9"/>
          <p:cNvSpPr txBox="1">
            <a:spLocks noGrp="1"/>
          </p:cNvSpPr>
          <p:nvPr>
            <p:ph type="title"/>
          </p:nvPr>
        </p:nvSpPr>
        <p:spPr>
          <a:xfrm>
            <a:off x="838190" y="2270408"/>
            <a:ext cx="10515600" cy="21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"/>
              <a:buNone/>
            </a:pPr>
            <a:r>
              <a:rPr lang="en-US" b="1"/>
              <a:t>Thank You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97f05830b_0_42"/>
          <p:cNvSpPr txBox="1">
            <a:spLocks noGrp="1"/>
          </p:cNvSpPr>
          <p:nvPr>
            <p:ph type="ctrTitle"/>
          </p:nvPr>
        </p:nvSpPr>
        <p:spPr>
          <a:xfrm>
            <a:off x="635800" y="732118"/>
            <a:ext cx="9144000" cy="101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4" name="Google Shape;94;g3797f05830b_0_42"/>
          <p:cNvSpPr txBox="1">
            <a:spLocks noGrp="1"/>
          </p:cNvSpPr>
          <p:nvPr>
            <p:ph type="subTitle" idx="1"/>
          </p:nvPr>
        </p:nvSpPr>
        <p:spPr>
          <a:xfrm>
            <a:off x="635800" y="2273575"/>
            <a:ext cx="8391600" cy="366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➔"/>
            </a:pPr>
            <a:r>
              <a:rPr lang="en-US" sz="2600"/>
              <a:t>Community-based rental &amp; sharing platform</a:t>
            </a:r>
            <a:br>
              <a:rPr lang="en-US" sz="2600"/>
            </a:b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➔"/>
            </a:pPr>
            <a:r>
              <a:rPr lang="en-US" sz="2600"/>
              <a:t>Connects item owners with borrowers</a:t>
            </a:r>
            <a:br>
              <a:rPr lang="en-US" sz="2600"/>
            </a:b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➔"/>
            </a:pPr>
            <a:r>
              <a:rPr lang="en-US" sz="2600"/>
              <a:t>Features: listings, booking, notifications, reviews</a:t>
            </a:r>
            <a:br>
              <a:rPr lang="en-US" sz="2600"/>
            </a:b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➔"/>
            </a:pPr>
            <a:r>
              <a:rPr lang="en-US" sz="2600"/>
              <a:t>Promotes cost saving &amp; sustainability</a:t>
            </a:r>
            <a:br>
              <a:rPr lang="en-US" sz="2600"/>
            </a:br>
            <a:endParaRPr sz="2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99f155401_0_18"/>
          <p:cNvSpPr txBox="1">
            <a:spLocks noGrp="1"/>
          </p:cNvSpPr>
          <p:nvPr>
            <p:ph type="ctrTitle"/>
          </p:nvPr>
        </p:nvSpPr>
        <p:spPr>
          <a:xfrm>
            <a:off x="635800" y="452593"/>
            <a:ext cx="9144000" cy="101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00" name="Google Shape;100;g3799f155401_0_18"/>
          <p:cNvSpPr txBox="1">
            <a:spLocks noGrp="1"/>
          </p:cNvSpPr>
          <p:nvPr>
            <p:ph type="subTitle" idx="1"/>
          </p:nvPr>
        </p:nvSpPr>
        <p:spPr>
          <a:xfrm>
            <a:off x="635800" y="1936525"/>
            <a:ext cx="8391600" cy="366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Char char="➔"/>
            </a:pPr>
            <a:r>
              <a:rPr lang="en-US" sz="2600" dirty="0"/>
              <a:t>Provide easy access to shared resources</a:t>
            </a:r>
            <a:endParaRPr sz="2600" dirty="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➔"/>
            </a:pPr>
            <a:r>
              <a:rPr lang="en-US" sz="2600" dirty="0"/>
              <a:t>Reduce unnecessary purchases</a:t>
            </a:r>
            <a:endParaRPr sz="2600" dirty="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➔"/>
            </a:pPr>
            <a:r>
              <a:rPr lang="en-US" sz="2600" dirty="0"/>
              <a:t>Create opportunities for extra income</a:t>
            </a:r>
            <a:br>
              <a:rPr lang="en-US" sz="2600" dirty="0"/>
            </a:br>
            <a:endParaRPr sz="2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600" dirty="0"/>
          </a:p>
        </p:txBody>
      </p:sp>
      <p:pic>
        <p:nvPicPr>
          <p:cNvPr id="101" name="Google Shape;101;g3799f155401_0_18" descr="A group of people watching a television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5775" y="3502275"/>
            <a:ext cx="6146226" cy="335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1908-C4EE-5B97-19EF-CF7C28CAD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E9DE0-1B2F-02E9-7727-A3AFFE9933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5A669-FB6C-BB3D-A851-3E3F30ACD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62" y="283028"/>
            <a:ext cx="11185676" cy="629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1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A302-E3F8-1AAB-6261-E2A9A1213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21E09-03E8-063E-B004-5C14D98BC0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759E1-F31A-2D2E-35DE-89AE7AC6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" y="371815"/>
            <a:ext cx="11157857" cy="62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4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459A-DEA9-FFCF-501C-5D97137B3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B54F3-90CF-E69A-81F1-C2E783828F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858AF-BD71-1F94-5203-73E880AA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21468"/>
            <a:ext cx="11049000" cy="62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 title="Use_Case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225" y="0"/>
            <a:ext cx="79500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 title="Activity_Diagram_Borrower_Us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950" y="44050"/>
            <a:ext cx="6193149" cy="67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320325" y="800850"/>
            <a:ext cx="42516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Activity Diagram for Borrower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➔"/>
            </a:pPr>
            <a:r>
              <a:rPr lang="en-US" sz="2600">
                <a:solidFill>
                  <a:schemeClr val="dk1"/>
                </a:solidFill>
              </a:rPr>
              <a:t>contains the borrowing process by user</a:t>
            </a:r>
            <a:endParaRPr sz="2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➔"/>
            </a:pPr>
            <a:r>
              <a:rPr lang="en-US" sz="2600">
                <a:solidFill>
                  <a:schemeClr val="dk1"/>
                </a:solidFill>
              </a:rPr>
              <a:t>Includes the system activity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title="Activity_Diagram_Adm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850" y="115688"/>
            <a:ext cx="3671326" cy="662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 title="Activity_Diagram_Item_Own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900" y="152400"/>
            <a:ext cx="483144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138</Words>
  <Application>Microsoft Office PowerPoint</Application>
  <PresentationFormat>Widescreen</PresentationFormat>
  <Paragraphs>31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Play</vt:lpstr>
      <vt:lpstr>Arial</vt:lpstr>
      <vt:lpstr>office theme</vt:lpstr>
      <vt:lpstr>CSE347: Information System Analysis And Design  Section: 06  Equipment And Accessories Rental System  Group: 5</vt:lpstr>
      <vt:lpstr>Introduction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reduanislam25@outlook.com</cp:lastModifiedBy>
  <cp:revision>2</cp:revision>
  <dcterms:created xsi:type="dcterms:W3CDTF">2025-08-22T21:25:03Z</dcterms:created>
  <dcterms:modified xsi:type="dcterms:W3CDTF">2025-08-31T11:41:13Z</dcterms:modified>
</cp:coreProperties>
</file>